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58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аниил Пугавко" initials="ДП" lastIdx="1" clrIdx="0">
    <p:extLst>
      <p:ext uri="{19B8F6BF-5375-455C-9EA6-DF929625EA0E}">
        <p15:presenceInfo xmlns:p15="http://schemas.microsoft.com/office/powerpoint/2012/main" userId="9405847de34b0a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20T11:00:17.878" idx="1">
    <p:pos x="6641" y="1065"/>
    <p:text/>
    <p:extLst>
      <p:ext uri="{C676402C-5697-4E1C-873F-D02D1690AC5C}">
        <p15:threadingInfo xmlns:p15="http://schemas.microsoft.com/office/powerpoint/2012/main" timeZoneBias="-300"/>
      </p:ext>
    </p:extLst>
  </p:cm>
</p:cmLst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87E38C-5CA7-4C63-8CAA-C092C119C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0C076D-801F-4654-87A5-0724E9093F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74E212A-66B5-4B16-A737-045017D4E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03CA82-DB03-4863-B73B-DCF62EA28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8F4755-8F3C-4994-983E-D4D6F2EEB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60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33F56B-FF44-4030-AB36-81820DF2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D773D33-6BAC-4783-BFC7-10A64EDF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55D847-2AB3-4188-9464-5380B9916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F7EECC-BBCB-4D76-BEAA-95BAF3D2B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F32FEB-F225-442E-B181-9E6DB5DC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6402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8B8D68A-EBE6-4B5D-81B6-D4BCB6B3F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407F4AD-437E-4976-A5CC-FABE588B3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AA7D23-1C9F-42BB-8B1F-AC64D270F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2841D7-D5D9-43E7-B252-EDAB072CD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06107F-E2AD-46EB-BC3C-7CCEA40D7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831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24A96-E8EB-4EC6-B270-956A44D74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4DD072-D205-4EB4-A524-62F4A0CD2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1F8250-1C30-4499-A5CB-2E4EA770C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DF1196-0DCC-4CAE-AB86-90F017FD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56DBAE-C088-4E51-A017-72E84329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5970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AA4678-BF7C-4BF8-8711-187C4F583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DC3592-96A3-47B4-A493-728E0EEE8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D0B6B1-35B8-436B-AD3E-BD03CE05D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6044C2-87DD-4077-AE63-C3F5FDDA4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8933E6-847F-480A-BCD8-AD454A3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72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C2171-1B51-4CF2-B531-08770A350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1E73F2-A56B-48E2-8E4E-78E7FDECB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CE514C0-A0C9-4DEA-A340-1ED4B35CB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9412DC-9CA6-4E75-90DA-EB570F4BF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1A2F20-04F6-4D73-B29A-E29C94B24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0D7755-42AE-4941-927C-A51E47443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1491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24486-6A98-4B5E-9EB8-5A3589524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94BFFC-0795-4F5E-9546-58DDE8291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860ADBC-652C-466E-BFB7-D5F9F1661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36126B-D61C-4DAC-AB0E-6F6D158DD7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C658C94-5A1E-4491-A60D-8D65D71F2B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5D33B28-FFC0-45D8-B0DF-2E6A1ED7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EACD5F5-3DBA-4BCF-9313-E9D10A6EF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84539E-1FC6-4A68-9D8C-FF762B274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967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93C0D7-9937-43F7-AE3E-6A0D87CF2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7CA33FB-A901-4E6E-8A4D-0AF9FBB2C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8680F63-9DFB-43F5-8A6E-3D6327CF3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26A490-F179-4303-A267-E474887D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01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EA68043-E74E-461E-AF6A-97537A50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71F2A08-A51A-4AB1-8B5D-F85DF3DEF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46358D5-D158-4011-8B74-FD6A3F78E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258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F94A32-669C-4FEA-9EA4-B787F3B5B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87CC5E-2CC1-4FFD-BA5A-36A084285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2F80BD5-46BE-40DC-8830-362E06E82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A4208B-10FC-46BF-85A0-D3C664D7E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2D289E-D232-4666-B4CC-8823073F2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9452F9-7BA1-4D6B-A67A-982080C4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6297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0B2B2C-1CEB-4B9A-B036-E9ECE29BB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C5FD1A3-3036-47CA-B11E-F5E6BF3ACD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770AF8B-3BD4-45E3-A6E3-55D6641AE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F1E437-60D9-4B34-8E99-E22F0021D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078659-3883-4EFA-BE0A-1EA60B0A1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7F2415-7F6A-45CC-9B75-5CFBD8D5A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071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775CEB-52A0-4F8F-812F-8477FD7C9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A6EE84-1BD0-45DC-B691-8675B1D48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A0B28A-8E1C-4784-9B1A-67B1E9D0AC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E405C-17C3-4A27-9E91-83ADA1E3DC56}" type="datetimeFigureOut">
              <a:rPr lang="ru-RU" smtClean="0"/>
              <a:t>20.10.2019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72683D-EB0B-4DE4-A2FF-66A4B7556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560C7A-1E28-4992-8414-407BAB531E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87823-81E1-47D3-921B-5CBB3A8ABD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24DAFB-9DF3-4134-8C96-60ED5A6C07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>
              <a:solidFill>
                <a:srgbClr val="00B0F0"/>
              </a:solidFill>
              <a:latin typeface="Proxima Nova Bl" panose="02000506030000020004" pitchFamily="50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7DF121-D3F8-49AE-9135-11FF698F51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4904B4-A0A8-45B9-91E3-14C5A5AEE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39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574CE1-4D40-4152-9F32-9F096601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4">
            <a:extLst>
              <a:ext uri="{FF2B5EF4-FFF2-40B4-BE49-F238E27FC236}">
                <a16:creationId xmlns:a16="http://schemas.microsoft.com/office/drawing/2014/main" id="{05D8DF25-5BAF-407B-A974-55B4793AE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5" y="2168072"/>
            <a:ext cx="6253238" cy="4689928"/>
          </a:xfrm>
          <a:prstGeom prst="rect">
            <a:avLst/>
          </a:prstGeom>
        </p:spPr>
      </p:pic>
      <p:pic>
        <p:nvPicPr>
          <p:cNvPr id="5" name="Объект 3">
            <a:extLst>
              <a:ext uri="{FF2B5EF4-FFF2-40B4-BE49-F238E27FC236}">
                <a16:creationId xmlns:a16="http://schemas.microsoft.com/office/drawing/2014/main" id="{0E38AEF7-B9F5-4C94-B12D-688BCA38DB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257" y="2168072"/>
            <a:ext cx="6027511" cy="452063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BD7D58-0C3A-476A-8F05-04B6A94EA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90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11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3CB520-3D43-4021-933D-C5D35217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42424E5-7DA3-45FC-B532-8C9D987FF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112977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098202-DAF0-4AFF-B285-7F380FD8E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D58509F-43A9-4993-8B72-D9E71B1DE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018320"/>
              </p:ext>
            </p:extLst>
          </p:nvPr>
        </p:nvGraphicFramePr>
        <p:xfrm>
          <a:off x="142844" y="196947"/>
          <a:ext cx="11906311" cy="42569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0038">
                  <a:extLst>
                    <a:ext uri="{9D8B030D-6E8A-4147-A177-3AD203B41FA5}">
                      <a16:colId xmlns:a16="http://schemas.microsoft.com/office/drawing/2014/main" val="3317170727"/>
                    </a:ext>
                  </a:extLst>
                </a:gridCol>
                <a:gridCol w="1700038">
                  <a:extLst>
                    <a:ext uri="{9D8B030D-6E8A-4147-A177-3AD203B41FA5}">
                      <a16:colId xmlns:a16="http://schemas.microsoft.com/office/drawing/2014/main" val="1649885412"/>
                    </a:ext>
                  </a:extLst>
                </a:gridCol>
                <a:gridCol w="1701247">
                  <a:extLst>
                    <a:ext uri="{9D8B030D-6E8A-4147-A177-3AD203B41FA5}">
                      <a16:colId xmlns:a16="http://schemas.microsoft.com/office/drawing/2014/main" val="1935616858"/>
                    </a:ext>
                  </a:extLst>
                </a:gridCol>
                <a:gridCol w="1701247">
                  <a:extLst>
                    <a:ext uri="{9D8B030D-6E8A-4147-A177-3AD203B41FA5}">
                      <a16:colId xmlns:a16="http://schemas.microsoft.com/office/drawing/2014/main" val="2082167474"/>
                    </a:ext>
                  </a:extLst>
                </a:gridCol>
                <a:gridCol w="1701247">
                  <a:extLst>
                    <a:ext uri="{9D8B030D-6E8A-4147-A177-3AD203B41FA5}">
                      <a16:colId xmlns:a16="http://schemas.microsoft.com/office/drawing/2014/main" val="1879695440"/>
                    </a:ext>
                  </a:extLst>
                </a:gridCol>
                <a:gridCol w="1701247">
                  <a:extLst>
                    <a:ext uri="{9D8B030D-6E8A-4147-A177-3AD203B41FA5}">
                      <a16:colId xmlns:a16="http://schemas.microsoft.com/office/drawing/2014/main" val="401541608"/>
                    </a:ext>
                  </a:extLst>
                </a:gridCol>
                <a:gridCol w="1701247">
                  <a:extLst>
                    <a:ext uri="{9D8B030D-6E8A-4147-A177-3AD203B41FA5}">
                      <a16:colId xmlns:a16="http://schemas.microsoft.com/office/drawing/2014/main" val="1796666769"/>
                    </a:ext>
                  </a:extLst>
                </a:gridCol>
              </a:tblGrid>
              <a:tr h="1647841"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900">
                          <a:effectLst/>
                        </a:rPr>
                        <a:t>SMS_</a:t>
                      </a:r>
                      <a:r>
                        <a:rPr lang="en-US" sz="1900">
                          <a:effectLst/>
                        </a:rPr>
                        <a:t>OUT</a:t>
                      </a:r>
                      <a:r>
                        <a:rPr lang="ru-RU" sz="1900">
                          <a:effectLst/>
                        </a:rPr>
                        <a:t>_CNT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CALLS</a:t>
                      </a:r>
                      <a:r>
                        <a:rPr lang="ru-RU" sz="1900">
                          <a:effectLst/>
                        </a:rPr>
                        <a:t>_</a:t>
                      </a:r>
                      <a:r>
                        <a:rPr lang="en-US" sz="1900">
                          <a:effectLst/>
                        </a:rPr>
                        <a:t>IN</a:t>
                      </a:r>
                      <a:r>
                        <a:rPr lang="ru-RU" sz="1900">
                          <a:effectLst/>
                        </a:rPr>
                        <a:t>_CNT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CALLS</a:t>
                      </a:r>
                      <a:r>
                        <a:rPr lang="ru-RU" sz="1900">
                          <a:effectLst/>
                        </a:rPr>
                        <a:t>_</a:t>
                      </a:r>
                      <a:r>
                        <a:rPr lang="en-US" sz="1900">
                          <a:effectLst/>
                        </a:rPr>
                        <a:t>OUT</a:t>
                      </a:r>
                      <a:r>
                        <a:rPr lang="ru-RU" sz="1900">
                          <a:effectLst/>
                        </a:rPr>
                        <a:t>_CNT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CHARGE 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DATA_TRAFFIC_MB 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DURATION_IN_MIN 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DURATION_OUT_MIN 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extLst>
                  <a:ext uri="{0D108BD9-81ED-4DB2-BD59-A6C34878D82A}">
                    <a16:rowId xmlns:a16="http://schemas.microsoft.com/office/drawing/2014/main" val="1284392791"/>
                  </a:ext>
                </a:extLst>
              </a:tr>
              <a:tr h="647392"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MAX</a:t>
                      </a:r>
                      <a:endParaRPr lang="ru-RU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extLst>
                  <a:ext uri="{0D108BD9-81ED-4DB2-BD59-A6C34878D82A}">
                    <a16:rowId xmlns:a16="http://schemas.microsoft.com/office/drawing/2014/main" val="4269652157"/>
                  </a:ext>
                </a:extLst>
              </a:tr>
              <a:tr h="980875"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LIFE_TIME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RECHARGE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RECHARGE_CNT</a:t>
                      </a:r>
                      <a:endParaRPr lang="ru-RU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SIM_LTE</a:t>
                      </a:r>
                      <a:endParaRPr lang="ru-RU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SUPPORT_3G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SUPPORT_4G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TARIFF_ID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extLst>
                  <a:ext uri="{0D108BD9-81ED-4DB2-BD59-A6C34878D82A}">
                    <a16:rowId xmlns:a16="http://schemas.microsoft.com/office/drawing/2014/main" val="573502935"/>
                  </a:ext>
                </a:extLst>
              </a:tr>
              <a:tr h="980875"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MEAN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MAX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MAX</a:t>
                      </a:r>
                      <a:endParaRPr lang="ru-RU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CHANGED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MAX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>
                          <a:effectLst/>
                        </a:rPr>
                        <a:t>MAX</a:t>
                      </a:r>
                      <a:endParaRPr lang="ru-RU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900" dirty="0">
                          <a:effectLst/>
                        </a:rPr>
                        <a:t>CHANGED</a:t>
                      </a:r>
                      <a:endParaRPr lang="ru-RU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0493" marR="130493" marT="0" marB="0"/>
                </a:tc>
                <a:extLst>
                  <a:ext uri="{0D108BD9-81ED-4DB2-BD59-A6C34878D82A}">
                    <a16:rowId xmlns:a16="http://schemas.microsoft.com/office/drawing/2014/main" val="939137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8360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04E25E-35EF-4DDE-AA15-31B3306C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982E8E7C-2FCE-4651-AF0A-1AAB92583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1" y="-22946"/>
            <a:ext cx="11947401" cy="6720414"/>
          </a:xfrm>
        </p:spPr>
      </p:pic>
    </p:spTree>
    <p:extLst>
      <p:ext uri="{BB962C8B-B14F-4D97-AF65-F5344CB8AC3E}">
        <p14:creationId xmlns:p14="http://schemas.microsoft.com/office/powerpoint/2010/main" val="3331893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F10530-3EDD-4373-BDB4-79F6E06BE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219" y="194684"/>
            <a:ext cx="3761294" cy="129538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8C518D-C2E8-40D0-A319-05C57F761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Hacked" panose="02000500000000000000" pitchFamily="2" charset="0"/>
              </a:rPr>
              <a:t>И не одну.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1A38D56-6029-4D0E-96D0-CAA8E9C64E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777" y="1690688"/>
            <a:ext cx="8894445" cy="4965172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DC001B-20FC-4FDF-8082-A2C60FC33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626"/>
            <a:ext cx="8221738" cy="151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131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A894B4-08E4-4330-82B0-ED04F724B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70C0"/>
                </a:solidFill>
                <a:latin typeface="Hacked" panose="02000500000000000000" pitchFamily="2" charset="0"/>
              </a:rPr>
              <a:t>Positive_ID </a:t>
            </a:r>
            <a:r>
              <a:rPr lang="ru-RU" dirty="0">
                <a:solidFill>
                  <a:srgbClr val="0070C0"/>
                </a:solidFill>
                <a:latin typeface="Hacked" panose="02000500000000000000" pitchFamily="2" charset="0"/>
              </a:rPr>
              <a:t>и </a:t>
            </a:r>
            <a:r>
              <a:rPr lang="en-US" dirty="0">
                <a:solidFill>
                  <a:srgbClr val="0070C0"/>
                </a:solidFill>
                <a:latin typeface="Hacked" panose="02000500000000000000" pitchFamily="2" charset="0"/>
              </a:rPr>
              <a:t>neutral_ID</a:t>
            </a:r>
            <a:endParaRPr lang="ru-RU" dirty="0">
              <a:solidFill>
                <a:srgbClr val="0070C0"/>
              </a:solidFill>
              <a:latin typeface="Hacked" panose="02000500000000000000" pitchFamily="2" charset="0"/>
            </a:endParaRP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A46990F0-9E3C-4602-AEFD-BE3DC1C57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049" y="1495322"/>
            <a:ext cx="9859901" cy="5546194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D999A9-8E65-481A-AABA-5C00D6D34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87" y="157397"/>
            <a:ext cx="10050195" cy="154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88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B4DC47-DCBA-411C-A3F6-23B7C9252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>
                <a:solidFill>
                  <a:srgbClr val="00B0F0"/>
                </a:solidFill>
                <a:latin typeface="Hacked" panose="02000500000000000000" pitchFamily="2" charset="0"/>
              </a:rPr>
              <a:t>NULL</a:t>
            </a:r>
            <a:endParaRPr lang="ru-RU" sz="8000" dirty="0">
              <a:solidFill>
                <a:srgbClr val="00B0F0"/>
              </a:solidFill>
              <a:latin typeface="Hacked" panose="02000500000000000000" pitchFamily="2" charset="0"/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378D4FD-8E9E-41FF-A3C0-F9EF317F79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2606" y="1448972"/>
            <a:ext cx="14006648" cy="5409028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C9B3C8C-55AA-4B13-9896-7EC5EA512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44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69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5DABE1-70E0-422B-B2BD-220895503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0070C0"/>
                </a:solidFill>
                <a:latin typeface="Hacked" panose="02000500000000000000" pitchFamily="2" charset="0"/>
              </a:rPr>
              <a:t>MNP_OUT: 0, 1</a:t>
            </a:r>
            <a:endParaRPr lang="ru-RU" dirty="0">
              <a:solidFill>
                <a:srgbClr val="0070C0"/>
              </a:solidFill>
              <a:latin typeface="Hacked" panose="02000500000000000000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1A8D3D-440A-4935-943C-07A203C44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8000" dirty="0">
                <a:solidFill>
                  <a:schemeClr val="accent1">
                    <a:lumMod val="75000"/>
                  </a:schemeClr>
                </a:solidFill>
                <a:latin typeface="Hacked" panose="02000500000000000000" pitchFamily="2" charset="0"/>
              </a:rPr>
              <a:t>    0                              1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Hacked" panose="02000500000000000000" pitchFamily="2" charset="0"/>
              </a:rPr>
              <a:t>NEUTRAL_ID </a:t>
            </a:r>
            <a:r>
              <a:rPr lang="ru-RU" sz="3600" dirty="0">
                <a:solidFill>
                  <a:schemeClr val="accent1">
                    <a:lumMod val="75000"/>
                  </a:schemeClr>
                </a:solidFill>
                <a:latin typeface="Hacked" panose="02000500000000000000" pitchFamily="2" charset="0"/>
              </a:rPr>
              <a:t>И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Hacked" panose="02000500000000000000" pitchFamily="2" charset="0"/>
              </a:rPr>
              <a:t> POSITIVE_ID                              NEGATIVE_ID</a:t>
            </a:r>
            <a:endParaRPr lang="ru-RU" sz="3600" dirty="0">
              <a:solidFill>
                <a:schemeClr val="accent1">
                  <a:lumMod val="75000"/>
                </a:schemeClr>
              </a:solidFill>
              <a:latin typeface="Hacked" panose="02000500000000000000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477154-918C-4F31-887E-120F62D5F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87" y="-8757"/>
            <a:ext cx="12309987" cy="686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56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8DD1A5-EA68-4F0C-B02F-84D817009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BD1E714-82F5-477A-94B1-D17A9517D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90" y="140677"/>
            <a:ext cx="11941908" cy="6717323"/>
          </a:xfrm>
        </p:spPr>
      </p:pic>
    </p:spTree>
    <p:extLst>
      <p:ext uri="{BB962C8B-B14F-4D97-AF65-F5344CB8AC3E}">
        <p14:creationId xmlns:p14="http://schemas.microsoft.com/office/powerpoint/2010/main" val="730345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BF648-E78D-4CC0-8A0C-7E4AA07FD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2469213C-1C30-4892-9226-BD3431A92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404"/>
            <a:ext cx="12049432" cy="6777806"/>
          </a:xfrm>
        </p:spPr>
      </p:pic>
    </p:spTree>
    <p:extLst>
      <p:ext uri="{BB962C8B-B14F-4D97-AF65-F5344CB8AC3E}">
        <p14:creationId xmlns:p14="http://schemas.microsoft.com/office/powerpoint/2010/main" val="2467241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C10840C2-956E-4A39-AAF0-508B9B184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140" y="-110895"/>
            <a:ext cx="9439719" cy="7079789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858C2-784B-445E-AEC4-FC516B08B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16" y="-110895"/>
            <a:ext cx="10515600" cy="1325563"/>
          </a:xfrm>
        </p:spPr>
        <p:txBody>
          <a:bodyPr/>
          <a:lstStyle/>
          <a:p>
            <a:r>
              <a:rPr lang="ru-RU" dirty="0"/>
              <a:t>Успех</a:t>
            </a:r>
          </a:p>
        </p:txBody>
      </p:sp>
    </p:spTree>
    <p:extLst>
      <p:ext uri="{BB962C8B-B14F-4D97-AF65-F5344CB8AC3E}">
        <p14:creationId xmlns:p14="http://schemas.microsoft.com/office/powerpoint/2010/main" val="264430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55E69A1F-5AB8-4542-B22D-10B8EB6138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884" y="-60837"/>
            <a:ext cx="9306232" cy="697967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459D67-C17A-40CB-BAB2-BB8DAD1AB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259" y="-263429"/>
            <a:ext cx="10515600" cy="1325563"/>
          </a:xfrm>
        </p:spPr>
        <p:txBody>
          <a:bodyPr/>
          <a:lstStyle/>
          <a:p>
            <a:r>
              <a:rPr lang="ru-RU" dirty="0"/>
              <a:t>Ошибки</a:t>
            </a:r>
          </a:p>
        </p:txBody>
      </p:sp>
    </p:spTree>
    <p:extLst>
      <p:ext uri="{BB962C8B-B14F-4D97-AF65-F5344CB8AC3E}">
        <p14:creationId xmlns:p14="http://schemas.microsoft.com/office/powerpoint/2010/main" val="23150625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98</Words>
  <Application>Microsoft Office PowerPoint</Application>
  <PresentationFormat>Широкоэкранный</PresentationFormat>
  <Paragraphs>36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Hacked</vt:lpstr>
      <vt:lpstr>Proxima Nova Bl</vt:lpstr>
      <vt:lpstr>Тема Office</vt:lpstr>
      <vt:lpstr>Презентация PowerPoint</vt:lpstr>
      <vt:lpstr>И не одну.</vt:lpstr>
      <vt:lpstr>Positive_ID и neutral_ID</vt:lpstr>
      <vt:lpstr>NULL</vt:lpstr>
      <vt:lpstr>MNP_OUT: 0, 1</vt:lpstr>
      <vt:lpstr>Презентация PowerPoint</vt:lpstr>
      <vt:lpstr>Презентация PowerPoint</vt:lpstr>
      <vt:lpstr>Успех</vt:lpstr>
      <vt:lpstr>Ошибки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Даниил Пугавко</dc:creator>
  <cp:lastModifiedBy>Даниил Пугавко</cp:lastModifiedBy>
  <cp:revision>19</cp:revision>
  <dcterms:created xsi:type="dcterms:W3CDTF">2019-10-20T02:08:20Z</dcterms:created>
  <dcterms:modified xsi:type="dcterms:W3CDTF">2019-10-20T07:29:56Z</dcterms:modified>
</cp:coreProperties>
</file>